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58" r:id="rId3"/>
    <p:sldId id="262"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12/10/2017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830821"/>
            <a:ext cx="9144000" cy="2387600"/>
          </a:xfrm>
        </p:spPr>
        <p:txBody>
          <a:bodyPr/>
          <a:lstStyle/>
          <a:p>
            <a:r>
              <a:rPr lang="en-US" dirty="0">
                <a:solidFill>
                  <a:schemeClr val="bg1"/>
                </a:solidFill>
                <a:latin typeface="Roboto" pitchFamily="2" charset="0"/>
                <a:ea typeface="Roboto" pitchFamily="2" charset="0"/>
              </a:rPr>
              <a:t>What are Discretized Streams (</a:t>
            </a:r>
            <a:r>
              <a:rPr lang="en-US" dirty="0" err="1">
                <a:solidFill>
                  <a:schemeClr val="bg1"/>
                </a:solidFill>
                <a:latin typeface="Roboto" pitchFamily="2" charset="0"/>
                <a:ea typeface="Roboto" pitchFamily="2" charset="0"/>
              </a:rPr>
              <a:t>DStreams</a:t>
            </a:r>
            <a:r>
              <a:rPr lang="en-US" dirty="0">
                <a:solidFill>
                  <a:schemeClr val="bg1"/>
                </a:solidFill>
                <a:latin typeface="Roboto" pitchFamily="2" charset="0"/>
                <a:ea typeface="Roboto" pitchFamily="2" charset="0"/>
              </a:rPr>
              <a:t>)?</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721CFD7-495C-4AA8-B70D-12C81121DFD2}"/>
              </a:ext>
            </a:extLst>
          </p:cNvPr>
          <p:cNvSpPr/>
          <p:nvPr/>
        </p:nvSpPr>
        <p:spPr>
          <a:xfrm>
            <a:off x="838200" y="1690688"/>
            <a:ext cx="10515600" cy="4405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Overview of a Discretized Stream</a:t>
            </a:r>
          </a:p>
        </p:txBody>
      </p:sp>
      <p:pic>
        <p:nvPicPr>
          <p:cNvPr id="1026" name="Picture 2" descr="Spark Streaming">
            <a:extLst>
              <a:ext uri="{FF2B5EF4-FFF2-40B4-BE49-F238E27FC236}">
                <a16:creationId xmlns:a16="http://schemas.microsoft.com/office/drawing/2014/main" id="{5A9B3F97-77EA-4C17-8621-5AEA051B0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025" y="1878013"/>
            <a:ext cx="10391775" cy="2276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61CA1F-2304-4949-A87E-A37E0E179A2B}"/>
              </a:ext>
            </a:extLst>
          </p:cNvPr>
          <p:cNvSpPr/>
          <p:nvPr/>
        </p:nvSpPr>
        <p:spPr>
          <a:xfrm>
            <a:off x="838200" y="1690688"/>
            <a:ext cx="10515600" cy="4405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Example </a:t>
            </a:r>
            <a:r>
              <a:rPr lang="en-US" b="1" dirty="0" err="1">
                <a:solidFill>
                  <a:schemeClr val="tx1"/>
                </a:solidFill>
              </a:rPr>
              <a:t>DStream</a:t>
            </a:r>
            <a:r>
              <a:rPr lang="en-US" b="1" dirty="0">
                <a:solidFill>
                  <a:schemeClr val="tx1"/>
                </a:solidFill>
              </a:rPr>
              <a:t> #1: lines of text</a:t>
            </a: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r>
              <a:rPr lang="en-US" b="1" dirty="0">
                <a:solidFill>
                  <a:schemeClr val="tx1"/>
                </a:solidFill>
              </a:rPr>
              <a:t>Example </a:t>
            </a:r>
            <a:r>
              <a:rPr lang="en-US" b="1" dirty="0" err="1">
                <a:solidFill>
                  <a:schemeClr val="tx1"/>
                </a:solidFill>
              </a:rPr>
              <a:t>Dstream</a:t>
            </a:r>
            <a:r>
              <a:rPr lang="en-US" b="1" dirty="0">
                <a:solidFill>
                  <a:schemeClr val="tx1"/>
                </a:solidFill>
              </a:rPr>
              <a:t> #2: words from line after </a:t>
            </a:r>
            <a:r>
              <a:rPr lang="en-US" b="1" dirty="0" err="1">
                <a:solidFill>
                  <a:schemeClr val="tx1"/>
                </a:solidFill>
              </a:rPr>
              <a:t>flatMap</a:t>
            </a:r>
            <a:endParaRPr lang="en-US" b="1" dirty="0">
              <a:solidFill>
                <a:schemeClr val="tx1"/>
              </a:solidFill>
            </a:endParaRPr>
          </a:p>
        </p:txBody>
      </p:sp>
      <p:pic>
        <p:nvPicPr>
          <p:cNvPr id="8" name="Picture 4" descr="Spark Streaming">
            <a:extLst>
              <a:ext uri="{FF2B5EF4-FFF2-40B4-BE49-F238E27FC236}">
                <a16:creationId xmlns:a16="http://schemas.microsoft.com/office/drawing/2014/main" id="{C4A58310-6B69-4B59-A1BE-D41D51E0EC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6272" y="2190750"/>
            <a:ext cx="10391775" cy="36957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Overview of a Discretized Stream</a:t>
            </a:r>
            <a:endParaRPr lang="en-US" dirty="0">
              <a:solidFill>
                <a:schemeClr val="bg1"/>
              </a:solidFill>
              <a:latin typeface="Consolas" panose="020B0609020204030204" pitchFamily="49" charset="0"/>
            </a:endParaRPr>
          </a:p>
        </p:txBody>
      </p:sp>
      <p:pic>
        <p:nvPicPr>
          <p:cNvPr id="9" name="Picture 2" descr="Spark Streaming">
            <a:extLst>
              <a:ext uri="{FF2B5EF4-FFF2-40B4-BE49-F238E27FC236}">
                <a16:creationId xmlns:a16="http://schemas.microsoft.com/office/drawing/2014/main" id="{B04F1232-3B1A-4259-85AB-4E0C49BB74E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537" t="23893" r="8581" b="63803"/>
          <a:stretch/>
        </p:blipFill>
        <p:spPr bwMode="auto">
          <a:xfrm>
            <a:off x="2784389" y="2421924"/>
            <a:ext cx="7677665" cy="280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35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365</TotalTime>
  <Words>40</Words>
  <Application>Microsoft Office PowerPoint</Application>
  <PresentationFormat>Widescreen</PresentationFormat>
  <Paragraphs>26</Paragraphs>
  <Slides>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Calibri Light</vt:lpstr>
      <vt:lpstr>Consolas</vt:lpstr>
      <vt:lpstr>Roboto</vt:lpstr>
      <vt:lpstr>Office Theme</vt:lpstr>
      <vt:lpstr>What are Discretized Streams (DStreams)?</vt:lpstr>
      <vt:lpstr>Overview of a Discretized Stream</vt:lpstr>
      <vt:lpstr>Overview of a Discretized Stream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2017-12-11T01:24:49Z</dcterms:modified>
</cp:coreProperties>
</file>

<file path=docProps/thumbnail.jpeg>
</file>